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61163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6EB411D-1B28-4A50-A07E-20F90356483D}" type="datetimeFigureOut">
              <a:rPr lang="en-US"/>
              <a:pPr>
                <a:defRPr/>
              </a:pPr>
              <a:t>3/23/2010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3011B6D-8154-49F8-8713-366A9E7A99C5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58D2B07-3A62-41BB-A59C-154A3E985952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207A38-77FE-4CD8-8A89-D3745ED574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16FA1-8B06-4010-8D5C-9358B4CE82C3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8F473-4297-4729-920A-C2872C1AE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23F0-FFE4-492F-81F9-EA510C03397B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88931-BACB-44E0-BE43-D3AFC4D31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845BC-0672-45ED-8803-FC146C73D0DD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FDB97-3E7E-45E7-85B2-9C63A30BB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EE8F34-4351-46DE-B05D-7229C04D04AF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23D3F2-34B4-4D03-88FA-1BB75A27D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ED8870-5F69-4DEB-8EAB-DBEFB89BAC94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C2A8024-700F-4027-8AEA-2B757694E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DB3753-7848-4814-9B88-DFCD8272A399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8657C8-F7D4-4226-96DD-DC39A2BD5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C13D38-4E2D-41F7-BA4D-66F619F2ACD7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0509A1-1A32-432F-81DB-2F19821BC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D5704-A141-4250-A49D-AAEAE13E14D1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08218-0A45-48F7-B277-6DBF4ED3B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45564A-B9D7-41DF-B4F6-EAEAA2E0D692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B01A86-B992-417E-BC8C-384E278E6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7A17871-D192-4DDF-908D-A4700DC05473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BA308-8D20-4446-9F0F-F0C5D21AD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6D7290B-BE6D-476A-86E1-2350AF92BE31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D91662F-1A13-4CBC-B1F2-F9CCAE36B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0" r:id="rId2"/>
    <p:sldLayoutId id="2147483702" r:id="rId3"/>
    <p:sldLayoutId id="2147483703" r:id="rId4"/>
    <p:sldLayoutId id="2147483704" r:id="rId5"/>
    <p:sldLayoutId id="2147483705" r:id="rId6"/>
    <p:sldLayoutId id="2147483699" r:id="rId7"/>
    <p:sldLayoutId id="2147483706" r:id="rId8"/>
    <p:sldLayoutId id="2147483707" r:id="rId9"/>
    <p:sldLayoutId id="2147483698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82976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“Providing services to People with Disabilities”</a:t>
            </a:r>
            <a:endParaRPr lang="en-IE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0" y="3611563"/>
            <a:ext cx="8458200" cy="1603375"/>
          </a:xfrm>
        </p:spPr>
        <p:txBody>
          <a:bodyPr/>
          <a:lstStyle/>
          <a:p>
            <a:pPr marR="0" eaLnBrk="1" hangingPunct="1"/>
            <a:r>
              <a:rPr lang="en-IE" smtClean="0"/>
              <a:t>A presentation by</a:t>
            </a:r>
          </a:p>
          <a:p>
            <a:pPr marR="0" eaLnBrk="1" hangingPunct="1"/>
            <a:r>
              <a:rPr lang="en-IE" smtClean="0"/>
              <a:t>Shane Hayes – Sports Inclusion Disability Officer</a:t>
            </a:r>
          </a:p>
          <a:p>
            <a:pPr marR="0" eaLnBrk="1" hangingPunct="1"/>
            <a:r>
              <a:rPr lang="en-IE" smtClean="0"/>
              <a:t>Sligo Sport &amp; Recreation Partnership</a:t>
            </a:r>
          </a:p>
          <a:p>
            <a:pPr marR="0" eaLnBrk="1" hangingPunct="1"/>
            <a:endParaRPr lang="en-IE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z="1800" smtClean="0"/>
              <a:t>SSRP formed in 2002 to help co-ordinate and develop local sport and active recreation</a:t>
            </a:r>
            <a:r>
              <a:rPr lang="en-IE" smtClean="0"/>
              <a:t> </a:t>
            </a:r>
          </a:p>
          <a:p>
            <a:pPr eaLnBrk="1" hangingPunct="1"/>
            <a:r>
              <a:rPr lang="en-IE" sz="1800" smtClean="0"/>
              <a:t>SIDO in place within LSP in March 2008</a:t>
            </a:r>
          </a:p>
          <a:p>
            <a:pPr eaLnBrk="1" hangingPunct="1"/>
            <a:r>
              <a:rPr lang="en-IE" sz="1800" smtClean="0"/>
              <a:t>Sligo Sport and Recreation Partnership (Board of Management-Partnership)</a:t>
            </a:r>
          </a:p>
          <a:p>
            <a:pPr eaLnBrk="1" hangingPunct="1"/>
            <a:r>
              <a:rPr lang="en-IE" sz="1800" smtClean="0"/>
              <a:t>Operate Throughout County Sligo (all target groups/SIDO specific to people with disabilities)</a:t>
            </a:r>
          </a:p>
          <a:p>
            <a:pPr eaLnBrk="1" hangingPunct="1"/>
            <a:r>
              <a:rPr lang="en-IE" sz="1800" smtClean="0"/>
              <a:t>Making Sport &amp; Recreation a Way of Life in Sligo (Partnership approach with community, voluntary, statutory agencies)</a:t>
            </a:r>
          </a:p>
          <a:p>
            <a:pPr eaLnBrk="1" hangingPunct="1"/>
            <a:r>
              <a:rPr lang="en-IE" sz="1800" smtClean="0"/>
              <a:t>SIDO aims to increase opportunities for people with disabilities in Sligo to participate in Sport and physical activity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About Us </a:t>
            </a:r>
            <a:endParaRPr lang="en-IE" dirty="0"/>
          </a:p>
        </p:txBody>
      </p:sp>
      <p:pic>
        <p:nvPicPr>
          <p:cNvPr id="10245" name="Picture 5" descr="ssrp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60350"/>
            <a:ext cx="2392363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z="1800" smtClean="0"/>
              <a:t>Deliver programmes/organise events/provide training and education/information and advice on disability sport</a:t>
            </a:r>
          </a:p>
          <a:p>
            <a:pPr eaLnBrk="1" hangingPunct="1"/>
            <a:r>
              <a:rPr lang="en-IE" sz="1800" smtClean="0"/>
              <a:t>Open to all ages and ability levels (all ability types)</a:t>
            </a:r>
          </a:p>
          <a:p>
            <a:pPr eaLnBrk="1" hangingPunct="1"/>
            <a:r>
              <a:rPr lang="en-IE" sz="1800" smtClean="0"/>
              <a:t>Only service in Sligo with a specific remit to increase opportunities for People with disabilities in sport and physical activity</a:t>
            </a:r>
            <a:r>
              <a:rPr lang="en-IE" smtClean="0"/>
              <a:t>.</a:t>
            </a:r>
          </a:p>
          <a:p>
            <a:pPr eaLnBrk="1" hangingPunct="1"/>
            <a:r>
              <a:rPr lang="en-IE" sz="1800" smtClean="0"/>
              <a:t>SIDO‘s linked nationally to ISC and CARA APA Centre to receive training/continued professional development/opportunity for national SIDO network</a:t>
            </a:r>
            <a:r>
              <a:rPr lang="en-IE" smtClean="0"/>
              <a:t> </a:t>
            </a:r>
          </a:p>
          <a:p>
            <a:pPr eaLnBrk="1" hangingPunct="1"/>
            <a:r>
              <a:rPr lang="en-IE" sz="1800" smtClean="0"/>
              <a:t>Also work with key organisations nationally (PCI, SO, IBS, IDS, CPSI, FAI etc)</a:t>
            </a:r>
          </a:p>
          <a:p>
            <a:pPr eaLnBrk="1" hangingPunct="1">
              <a:buFont typeface="Wingdings 3" pitchFamily="18" charset="2"/>
              <a:buNone/>
            </a:pPr>
            <a:endParaRPr lang="en-IE" smtClean="0"/>
          </a:p>
          <a:p>
            <a:pPr eaLnBrk="1" hangingPunct="1"/>
            <a:endParaRPr lang="en-IE" smtClean="0"/>
          </a:p>
          <a:p>
            <a:pPr eaLnBrk="1" hangingPunct="1"/>
            <a:endParaRPr lang="en-IE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About Our Service</a:t>
            </a:r>
            <a:endParaRPr lang="en-IE" dirty="0"/>
          </a:p>
        </p:txBody>
      </p:sp>
      <p:pic>
        <p:nvPicPr>
          <p:cNvPr id="11269" name="Picture 5" descr="ssrp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188913"/>
            <a:ext cx="2463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IE" sz="1800" smtClean="0"/>
              <a:t>Response from local disability community has been very positive for initial two years of the project with over 100 local participants in a range of programmes/events</a:t>
            </a:r>
            <a:r>
              <a:rPr lang="en-IE" smtClean="0"/>
              <a:t> </a:t>
            </a:r>
          </a:p>
          <a:p>
            <a:pPr eaLnBrk="1" hangingPunct="1"/>
            <a:r>
              <a:rPr lang="en-IE" sz="1800" smtClean="0"/>
              <a:t>Secured funding for SIDO programme locally for a further year</a:t>
            </a:r>
          </a:p>
          <a:p>
            <a:pPr eaLnBrk="1" hangingPunct="1"/>
            <a:r>
              <a:rPr lang="en-IE" sz="1800" smtClean="0"/>
              <a:t>SIDO available to meet with groups/organisations/service providers/individuals with disabilities to discuss potential sporting/recreational opportunities</a:t>
            </a:r>
          </a:p>
          <a:p>
            <a:pPr eaLnBrk="1" hangingPunct="1"/>
            <a:r>
              <a:rPr lang="en-IE" sz="1800" smtClean="0"/>
              <a:t>Message: Find an activity which you can enjoy and stick with it – more people, more active, more often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Experience &amp; Outlook	</a:t>
            </a:r>
            <a:endParaRPr lang="en-IE" dirty="0"/>
          </a:p>
        </p:txBody>
      </p:sp>
      <p:pic>
        <p:nvPicPr>
          <p:cNvPr id="12293" name="Picture 5" descr="ssrp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260350"/>
            <a:ext cx="2176462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3" pitchFamily="18" charset="2"/>
              <a:buNone/>
            </a:pPr>
            <a:endParaRPr lang="en-IE" sz="3200" b="1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Wingdings 3" pitchFamily="18" charset="2"/>
              <a:buNone/>
            </a:pPr>
            <a:endParaRPr lang="en-IE" sz="3200" b="1" i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Wingdings 3" pitchFamily="18" charset="2"/>
              <a:buNone/>
            </a:pPr>
            <a:r>
              <a:rPr lang="en-IE" sz="32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Sligo Sport and Recreation Partnership</a:t>
            </a:r>
            <a:r>
              <a:rPr lang="en-IE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buFont typeface="Wingdings 3" pitchFamily="18" charset="2"/>
              <a:buNone/>
            </a:pPr>
            <a:r>
              <a:rPr lang="en-IE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VEC Offices, Riverside, Sligo </a:t>
            </a:r>
          </a:p>
          <a:p>
            <a:pPr algn="ctr">
              <a:buFont typeface="Wingdings 3" pitchFamily="18" charset="2"/>
              <a:buNone/>
            </a:pPr>
            <a:r>
              <a:rPr lang="en-IE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Tel: 071 91 61511</a:t>
            </a:r>
          </a:p>
          <a:p>
            <a:pPr algn="ctr">
              <a:buFont typeface="Wingdings 3" pitchFamily="18" charset="2"/>
              <a:buNone/>
            </a:pPr>
            <a:endParaRPr lang="en-IE" sz="1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Wingdings 3" pitchFamily="18" charset="2"/>
              <a:buNone/>
            </a:pPr>
            <a:r>
              <a:rPr lang="en-IE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Email: </a:t>
            </a:r>
            <a:r>
              <a:rPr lang="en-IE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info@sligosportandrecreation.ie </a:t>
            </a:r>
            <a:br>
              <a:rPr lang="en-IE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IE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Web: </a:t>
            </a:r>
            <a:r>
              <a:rPr lang="en-IE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www.sligosportandrecreation.ie</a:t>
            </a:r>
            <a:r>
              <a:rPr lang="en-IE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en-IE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dirty="0" smtClean="0"/>
              <a:t>Contact Details</a:t>
            </a:r>
            <a:endParaRPr lang="en-IE" dirty="0"/>
          </a:p>
        </p:txBody>
      </p:sp>
      <p:pic>
        <p:nvPicPr>
          <p:cNvPr id="13317" name="Picture 5" descr="ssrp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7900" y="692150"/>
            <a:ext cx="3903663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</TotalTime>
  <Words>291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Lucida Sans Unicode</vt:lpstr>
      <vt:lpstr>Wingdings 3</vt:lpstr>
      <vt:lpstr>Verdana</vt:lpstr>
      <vt:lpstr>Wingdings 2</vt:lpstr>
      <vt:lpstr>Calibri</vt:lpstr>
      <vt:lpstr>Concourse</vt:lpstr>
      <vt:lpstr>“Providing services to People with Disabilities”</vt:lpstr>
      <vt:lpstr>About Us </vt:lpstr>
      <vt:lpstr>About Our Service</vt:lpstr>
      <vt:lpstr>Experience &amp; Outlook </vt:lpstr>
      <vt:lpstr>Contact Details</vt:lpstr>
    </vt:vector>
  </TitlesOfParts>
  <Company>Disability Federation of Ireland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“Providing services to People with Disabilities”</dc:title>
  <dc:creator>marcushufsky</dc:creator>
  <cp:lastModifiedBy>marcushufsky</cp:lastModifiedBy>
  <cp:revision>12</cp:revision>
  <dcterms:created xsi:type="dcterms:W3CDTF">2010-02-25T14:04:59Z</dcterms:created>
  <dcterms:modified xsi:type="dcterms:W3CDTF">2010-03-23T10:54:47Z</dcterms:modified>
</cp:coreProperties>
</file>